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DC3"/>
    <a:srgbClr val="BFDC44"/>
    <a:srgbClr val="FFB1AF"/>
    <a:srgbClr val="FEC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688561-356C-4C06-9209-0462BA875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081DB08-0B1F-4C49-8660-F67F12D5B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CB3974-A2D0-4FEF-A2F0-E87FFB81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13F044-AB01-4DE6-A16A-66F63AB6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7AD112-5917-4D0C-827A-1DB892AE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772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6251E-23A4-460B-9BED-D116023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962EF1-1546-4EBA-88F2-57E447771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340A9-3712-4DAC-A14D-BB4A0814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9CBCB8-5FC0-4F89-ADC6-FB8CF060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13AF81-CCC8-4722-98CD-370C9CB2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05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4F8AB6-B02A-4F13-B3CE-09601CB97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A1CEF8-23FF-4B45-A42D-DD688A244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77224F-A035-477F-B072-B0CB145B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F32822-633B-40BF-843F-ED9BF791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A00F67-C867-4D37-9A92-84B3ADEE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94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FC09B5-ADE6-488E-8D1F-F450A7A25504}"/>
              </a:ext>
            </a:extLst>
          </p:cNvPr>
          <p:cNvSpPr/>
          <p:nvPr userDrawn="1"/>
        </p:nvSpPr>
        <p:spPr>
          <a:xfrm rot="18608550">
            <a:off x="-3592538" y="184204"/>
            <a:ext cx="8861475" cy="933790"/>
          </a:xfrm>
          <a:prstGeom prst="rect">
            <a:avLst/>
          </a:prstGeom>
          <a:solidFill>
            <a:srgbClr val="BFD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5AD391-3251-4A6F-A974-FA8EC66B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427669-EE7D-44D4-A5F1-B265D6994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333C85-DAC7-48E0-B3DF-6498DC6D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59BD36-397E-437C-85C2-E6DAC6E2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D907E1-C0F0-4913-9996-AB898BFA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78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2E848-93E9-4388-96A2-6BE18A6B4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0FFA07-EDF0-45B0-AC7F-465315BD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852B50-1139-413E-B444-B892BFFB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A6DE61-F124-4179-8082-83A6D02F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02652D-EBF2-4AFC-93ED-734077ED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6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C07355-248C-4290-BFAC-545A6919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822318-8024-40BE-A4DB-2BCF3B334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76B059-AB78-41C1-9F02-8FEDA7D69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EDED86-E64A-4885-8E7B-B8D7E2FE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983BD7B-7646-4FDC-866D-5B2D3FAF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DC6F39-34BA-4610-9E72-DE70B776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47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9F16A9-B16C-4A44-B871-AF75D314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45968F-2BA0-48FC-AE63-19DC846AD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6C4980-808F-49EA-827D-D970EAE39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FE443B-218D-4B19-A8E0-1864461BB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A8E1EA-520B-41FB-A33E-9880A17FA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56F3A9-4462-4913-B4F7-80FBACF2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D248B1A-A526-4CC0-AC52-EE1B9D1F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B05C64C-8CFE-49E1-8B4D-7761B73A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05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82F064-92B8-4B26-86FC-B011105E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6431889-593E-49CC-8BEA-7C4EB714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A97F69-95C2-4894-8846-558A22FC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3493460-B7E1-4051-A92B-FD12AF5E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45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4F83BC-EFAE-46AF-9247-2CEC3388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CC3446B-1E36-4761-9BEB-A89D7AD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C101C9-0F0B-4CDA-832B-A34FC4FC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22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F9D2AB-716E-4477-B9CC-9ACC741C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EF3241-26C9-4CD5-B0D7-3BBC512A4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A5714B-02D5-4979-95ED-FA9CDEDFE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9A76361-7D68-48C9-9DDE-D84E75AA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36293A-44AC-4D85-951D-CD8C847A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AB4C3E-20FF-4CCD-9582-694DE8D2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51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D2425B-B861-4D44-8B02-BEFD13BA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EAB4E66-ACFD-4E44-917F-DC7D49421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2EBAE2-88A2-4E10-849D-08CDC54D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7CB4A6-0C22-4D89-A01D-761BD506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2144B7-2B5B-4BFC-8DFE-5079F63C9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5DAC92-F4AE-4CB5-BFBA-90ABF1ED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666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EDC3"/>
            </a:gs>
            <a:gs pos="81000">
              <a:srgbClr val="FBE0BF"/>
            </a:gs>
            <a:gs pos="100000">
              <a:srgbClr val="FECAB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3970C14-7B56-4F47-9FCC-AE9D492B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A6748F-4B15-4EC4-A21F-C8C6F7436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43D481-394A-49F9-A4A1-B17BC9FEA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5115-BC71-4A59-BF8A-4ADF3401DE52}" type="datetimeFigureOut">
              <a:rPr kumimoji="1" lang="ja-JP" altLang="en-US" smtClean="0"/>
              <a:t>2021/3/21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A2C036-8656-4FE3-BB53-6BC3EA6B0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7674BA-8B73-478F-ABE8-D769BDBE6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3771A-AA61-49AC-93A7-CC5A344EF4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700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2F17451-0906-4E3F-B304-7D1A34EF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77">
            <a:off x="9811862" y="1233924"/>
            <a:ext cx="1841241" cy="2454988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895E02-525B-4966-AAC7-AFF15E735453}"/>
              </a:ext>
            </a:extLst>
          </p:cNvPr>
          <p:cNvGrpSpPr/>
          <p:nvPr/>
        </p:nvGrpSpPr>
        <p:grpSpPr>
          <a:xfrm>
            <a:off x="1315972" y="1320799"/>
            <a:ext cx="9560056" cy="2281239"/>
            <a:chOff x="487297" y="1320799"/>
            <a:chExt cx="9560056" cy="228123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5B96C42F-32D0-4D5E-B162-F1E7D2C3FE14}"/>
                </a:ext>
              </a:extLst>
            </p:cNvPr>
            <p:cNvGrpSpPr/>
            <p:nvPr/>
          </p:nvGrpSpPr>
          <p:grpSpPr>
            <a:xfrm>
              <a:off x="487297" y="1320799"/>
              <a:ext cx="8759956" cy="2281239"/>
              <a:chOff x="1716022" y="1320799"/>
              <a:chExt cx="8759956" cy="2281239"/>
            </a:xfrm>
          </p:grpSpPr>
          <p:pic>
            <p:nvPicPr>
              <p:cNvPr id="5" name="図 4" descr="テキスト&#10;&#10;自動的に生成された説明">
                <a:extLst>
                  <a:ext uri="{FF2B5EF4-FFF2-40B4-BE49-F238E27FC236}">
                    <a16:creationId xmlns:a16="http://schemas.microsoft.com/office/drawing/2014/main" id="{FC8C3C13-7A3D-4B07-80BB-E69C29EF2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3639"/>
              <a:stretch/>
            </p:blipFill>
            <p:spPr>
              <a:xfrm>
                <a:off x="1716022" y="1320799"/>
                <a:ext cx="8759956" cy="228123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8D40F773-36A2-47D3-9BC1-A2FFA43C3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2735">
                <a:off x="2495804" y="1915437"/>
                <a:ext cx="698972" cy="698972"/>
              </a:xfrm>
              <a:prstGeom prst="rect">
                <a:avLst/>
              </a:prstGeom>
            </p:spPr>
          </p:pic>
        </p:grp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9A52725-C972-403F-8443-C5E838BF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0635">
              <a:off x="8942453" y="2284030"/>
              <a:ext cx="1104900" cy="11049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491574D-E101-4157-AADE-97B4975EA9C6}"/>
              </a:ext>
            </a:extLst>
          </p:cNvPr>
          <p:cNvGrpSpPr/>
          <p:nvPr/>
        </p:nvGrpSpPr>
        <p:grpSpPr>
          <a:xfrm>
            <a:off x="2644970" y="4233036"/>
            <a:ext cx="6501129" cy="940022"/>
            <a:chOff x="2625515" y="3611562"/>
            <a:chExt cx="6501129" cy="940022"/>
          </a:xfrm>
        </p:grpSpPr>
        <p:pic>
          <p:nvPicPr>
            <p:cNvPr id="13" name="図 12" descr="テキスト&#10;&#10;自動的に生成された説明">
              <a:extLst>
                <a:ext uri="{FF2B5EF4-FFF2-40B4-BE49-F238E27FC236}">
                  <a16:creationId xmlns:a16="http://schemas.microsoft.com/office/drawing/2014/main" id="{BA896A70-4CDC-4DCE-A132-2BE75D946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82"/>
            <a:stretch/>
          </p:blipFill>
          <p:spPr>
            <a:xfrm>
              <a:off x="5332309" y="3611562"/>
              <a:ext cx="3794335" cy="940022"/>
            </a:xfrm>
            <a:prstGeom prst="rect">
              <a:avLst/>
            </a:prstGeom>
          </p:spPr>
        </p:pic>
        <p:pic>
          <p:nvPicPr>
            <p:cNvPr id="14" name="図 13" descr="テキスト&#10;&#10;自動的に生成された説明">
              <a:extLst>
                <a:ext uri="{FF2B5EF4-FFF2-40B4-BE49-F238E27FC236}">
                  <a16:creationId xmlns:a16="http://schemas.microsoft.com/office/drawing/2014/main" id="{7080CE2D-B54E-4E9F-B479-6C06E47F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9" b="54705"/>
            <a:stretch/>
          </p:blipFill>
          <p:spPr>
            <a:xfrm>
              <a:off x="2625515" y="3681119"/>
              <a:ext cx="3794335" cy="655637"/>
            </a:xfrm>
            <a:prstGeom prst="rect">
              <a:avLst/>
            </a:prstGeom>
          </p:spPr>
        </p:pic>
      </p:grpSp>
      <p:pic>
        <p:nvPicPr>
          <p:cNvPr id="18" name="図 17" descr="テキスト, ロゴ&#10;&#10;自動的に生成された説明">
            <a:extLst>
              <a:ext uri="{FF2B5EF4-FFF2-40B4-BE49-F238E27FC236}">
                <a16:creationId xmlns:a16="http://schemas.microsoft.com/office/drawing/2014/main" id="{051C0559-002B-4D5E-87E7-B7D274C91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7" y="3543940"/>
            <a:ext cx="3790953" cy="1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18D6A-D2CD-461A-B466-A72C95FA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444019-2BD7-4E2F-9193-124DF0943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594" y="1436852"/>
            <a:ext cx="8820807" cy="460517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リモートワークでもお弁当の需要があるらしいです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/>
              <a:t>プチアウトドア、非日常</a:t>
            </a:r>
            <a:r>
              <a:rPr lang="ja-JP" altLang="en-US"/>
              <a:t>の</a:t>
            </a:r>
            <a:r>
              <a:rPr kumimoji="1" lang="ja-JP" altLang="en-US"/>
              <a:t>気分が味わえる</a:t>
            </a:r>
            <a:endParaRPr kumimoji="1" lang="en-US" altLang="ja-JP" dirty="0"/>
          </a:p>
          <a:p>
            <a:pPr lvl="1"/>
            <a:r>
              <a:rPr kumimoji="1" lang="ja-JP" altLang="en-US"/>
              <a:t>雑談のネタになる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/>
              <a:t>でも・・・こんな問題が・・・。</a:t>
            </a:r>
            <a:endParaRPr kumimoji="1" lang="en-US" altLang="ja-JP" dirty="0"/>
          </a:p>
          <a:p>
            <a:pPr lvl="1"/>
            <a:r>
              <a:rPr kumimoji="1" lang="ja-JP" altLang="en-US" u="sng"/>
              <a:t>お弁当のアイデアが毎回思いつかない</a:t>
            </a:r>
            <a:endParaRPr kumimoji="1" lang="en-US" altLang="ja-JP" u="sng" dirty="0"/>
          </a:p>
          <a:p>
            <a:pPr lvl="1"/>
            <a:r>
              <a:rPr lang="ja-JP" altLang="en-US" u="sng"/>
              <a:t>お弁当の試行錯誤ってやりづらい</a:t>
            </a:r>
            <a:endParaRPr lang="en-US" altLang="ja-JP" u="sng" dirty="0"/>
          </a:p>
          <a:p>
            <a:pPr lvl="2"/>
            <a:r>
              <a:rPr kumimoji="1" lang="ja-JP" altLang="en-US"/>
              <a:t>作っちゃうと、食べなきゃだし</a:t>
            </a:r>
            <a:endParaRPr kumimoji="1" lang="en-US" altLang="ja-JP" dirty="0"/>
          </a:p>
          <a:p>
            <a:pPr lvl="2"/>
            <a:r>
              <a:rPr lang="ja-JP" altLang="en-US"/>
              <a:t>どうせ作るなら、見栄えのいいのがいい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7C5241-69D7-4147-A121-6691EEE4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21" y="2645509"/>
            <a:ext cx="4167352" cy="218786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50FD4D-4177-4149-8E17-7B645CE28D4D}"/>
              </a:ext>
            </a:extLst>
          </p:cNvPr>
          <p:cNvSpPr/>
          <p:nvPr/>
        </p:nvSpPr>
        <p:spPr>
          <a:xfrm>
            <a:off x="3340276" y="6042026"/>
            <a:ext cx="55114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/>
              <a:t>参考文献、図の引用</a:t>
            </a:r>
            <a:endParaRPr lang="en-US" altLang="ja-JP" dirty="0"/>
          </a:p>
          <a:p>
            <a:pPr algn="ctr"/>
            <a:r>
              <a:rPr lang="ja-JP" altLang="en-US"/>
              <a:t>https://srdk.rakuten.jp/entry/2021/02/03/103000</a:t>
            </a:r>
          </a:p>
        </p:txBody>
      </p:sp>
    </p:spTree>
    <p:extLst>
      <p:ext uri="{BB962C8B-B14F-4D97-AF65-F5344CB8AC3E}">
        <p14:creationId xmlns:p14="http://schemas.microsoft.com/office/powerpoint/2010/main" val="251733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9083C-8EC7-634B-9118-EF2262D6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/>
              <a:t>開発したシステム</a:t>
            </a:r>
            <a:r>
              <a:rPr lang="en-US" altLang="ja-JP" dirty="0"/>
              <a:t> 1/3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C00E743-3D68-324F-9AF6-57CF45C85A8A}"/>
              </a:ext>
            </a:extLst>
          </p:cNvPr>
          <p:cNvSpPr txBox="1">
            <a:spLocks/>
          </p:cNvSpPr>
          <p:nvPr/>
        </p:nvSpPr>
        <p:spPr>
          <a:xfrm>
            <a:off x="1685594" y="1436852"/>
            <a:ext cx="8820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endParaRPr lang="en-US" altLang="ja-JP" dirty="0"/>
          </a:p>
          <a:p>
            <a:pPr lvl="2"/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E925C57-4FAC-7F4E-9171-13DBDCD7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48" y="1566672"/>
            <a:ext cx="2627431" cy="467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DBE3552-2C08-3A41-B152-451EDB9C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60" y="1557796"/>
            <a:ext cx="2627432" cy="467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3BB065-8FF7-634E-A0B7-E3F0FC0B7ADE}"/>
              </a:ext>
            </a:extLst>
          </p:cNvPr>
          <p:cNvSpPr/>
          <p:nvPr/>
        </p:nvSpPr>
        <p:spPr>
          <a:xfrm>
            <a:off x="984856" y="1774691"/>
            <a:ext cx="2102069" cy="107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お弁当の</a:t>
            </a:r>
            <a:br>
              <a:rPr kumimoji="1" lang="en-US" altLang="ja-JP" dirty="0"/>
            </a:br>
            <a:r>
              <a:rPr kumimoji="1" lang="ja-JP" altLang="en-US"/>
              <a:t>デザインをアプリで行う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7FB184D-1631-5744-9A61-2E144D31E6B7}"/>
              </a:ext>
            </a:extLst>
          </p:cNvPr>
          <p:cNvSpPr/>
          <p:nvPr/>
        </p:nvSpPr>
        <p:spPr>
          <a:xfrm>
            <a:off x="9196386" y="1557796"/>
            <a:ext cx="1678871" cy="2054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こんなこともわかる</a:t>
            </a:r>
            <a:br>
              <a:rPr lang="en-US" altLang="ja-JP" dirty="0"/>
            </a:br>
            <a:endParaRPr lang="en-US" altLang="ja-JP" dirty="0"/>
          </a:p>
          <a:p>
            <a:pPr algn="ctr"/>
            <a:r>
              <a:rPr lang="ja-JP" altLang="en-US"/>
              <a:t>・カロリー</a:t>
            </a:r>
            <a:endParaRPr lang="en-US" altLang="ja-JP" dirty="0"/>
          </a:p>
          <a:p>
            <a:pPr algn="ctr"/>
            <a:r>
              <a:rPr lang="ja-JP" altLang="en-US" b="1"/>
              <a:t>・彩り</a:t>
            </a:r>
            <a:endParaRPr lang="en-US" altLang="ja-JP" b="1" dirty="0"/>
          </a:p>
          <a:p>
            <a:pPr algn="ctr"/>
            <a:r>
              <a:rPr lang="ja-JP" altLang="en-US"/>
              <a:t>・レシピ</a:t>
            </a:r>
            <a:endParaRPr lang="en-US" altLang="ja-JP" dirty="0"/>
          </a:p>
          <a:p>
            <a:pPr marL="285750" indent="-285750" algn="ctr">
              <a:buFontTx/>
              <a:buChar char="-"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40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9083C-8EC7-634B-9118-EF2262D6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/>
              <a:t>開発したシステム</a:t>
            </a:r>
            <a:r>
              <a:rPr lang="en-US" altLang="ja-JP" dirty="0"/>
              <a:t> 2/3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C00E743-3D68-324F-9AF6-57CF45C85A8A}"/>
              </a:ext>
            </a:extLst>
          </p:cNvPr>
          <p:cNvSpPr txBox="1">
            <a:spLocks/>
          </p:cNvSpPr>
          <p:nvPr/>
        </p:nvSpPr>
        <p:spPr>
          <a:xfrm>
            <a:off x="1685594" y="1436852"/>
            <a:ext cx="8820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endParaRPr lang="en-US" altLang="ja-JP" dirty="0"/>
          </a:p>
          <a:p>
            <a:pPr lvl="2"/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E925C57-4FAC-7F4E-9171-13DBDCD7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48" y="1566672"/>
            <a:ext cx="2627431" cy="467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DBE3552-2C08-3A41-B152-451EDB9C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60" y="1557796"/>
            <a:ext cx="2627432" cy="467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3BB065-8FF7-634E-A0B7-E3F0FC0B7ADE}"/>
              </a:ext>
            </a:extLst>
          </p:cNvPr>
          <p:cNvSpPr/>
          <p:nvPr/>
        </p:nvSpPr>
        <p:spPr>
          <a:xfrm>
            <a:off x="984856" y="1774691"/>
            <a:ext cx="2102069" cy="107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お弁当の</a:t>
            </a:r>
            <a:br>
              <a:rPr kumimoji="1" lang="en-US" altLang="ja-JP" dirty="0"/>
            </a:br>
            <a:r>
              <a:rPr kumimoji="1" lang="ja-JP" altLang="en-US"/>
              <a:t>デザインをアプリで行う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7FB184D-1631-5744-9A61-2E144D31E6B7}"/>
              </a:ext>
            </a:extLst>
          </p:cNvPr>
          <p:cNvSpPr/>
          <p:nvPr/>
        </p:nvSpPr>
        <p:spPr>
          <a:xfrm>
            <a:off x="9196386" y="1557796"/>
            <a:ext cx="1678871" cy="2054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こんなこともわかる</a:t>
            </a:r>
            <a:br>
              <a:rPr lang="en-US" altLang="ja-JP" dirty="0"/>
            </a:br>
            <a:endParaRPr lang="en-US" altLang="ja-JP" dirty="0"/>
          </a:p>
          <a:p>
            <a:pPr algn="ctr"/>
            <a:r>
              <a:rPr lang="ja-JP" altLang="en-US"/>
              <a:t>・カロリー</a:t>
            </a:r>
            <a:endParaRPr lang="en-US" altLang="ja-JP" dirty="0"/>
          </a:p>
          <a:p>
            <a:pPr algn="ctr"/>
            <a:r>
              <a:rPr lang="ja-JP" altLang="en-US" b="1"/>
              <a:t>・彩り</a:t>
            </a:r>
            <a:endParaRPr lang="en-US" altLang="ja-JP" b="1" dirty="0"/>
          </a:p>
          <a:p>
            <a:pPr algn="ctr"/>
            <a:r>
              <a:rPr lang="ja-JP" altLang="en-US"/>
              <a:t>・レシピ</a:t>
            </a:r>
            <a:endParaRPr lang="en-US" altLang="ja-JP" dirty="0"/>
          </a:p>
          <a:p>
            <a:pPr marL="285750" indent="-285750" algn="ctr">
              <a:buFontTx/>
              <a:buChar char="-"/>
            </a:pPr>
            <a:endParaRPr lang="en-US" altLang="ja-JP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1CA19F4-3C72-4048-89D3-1BF747ADF21D}"/>
              </a:ext>
            </a:extLst>
          </p:cNvPr>
          <p:cNvSpPr/>
          <p:nvPr/>
        </p:nvSpPr>
        <p:spPr>
          <a:xfrm>
            <a:off x="838195" y="2892972"/>
            <a:ext cx="2395392" cy="10720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基本機能は</a:t>
            </a:r>
            <a:br>
              <a:rPr kumimoji="1" lang="en-US" altLang="ja-JP" dirty="0"/>
            </a:br>
            <a:r>
              <a:rPr kumimoji="1" lang="ja-JP" altLang="en-US"/>
              <a:t>インターネット不要簡単利用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C11607-D32B-2A4A-82C8-E01CE533C2BF}"/>
              </a:ext>
            </a:extLst>
          </p:cNvPr>
          <p:cNvSpPr/>
          <p:nvPr/>
        </p:nvSpPr>
        <p:spPr>
          <a:xfrm>
            <a:off x="9196386" y="3660735"/>
            <a:ext cx="2395392" cy="10720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弁当の</a:t>
            </a:r>
            <a:br>
              <a:rPr kumimoji="1" lang="en-US" altLang="ja-JP" dirty="0"/>
            </a:br>
            <a:r>
              <a:rPr kumimoji="1" lang="ja-JP" altLang="en-US"/>
              <a:t>彩り</a:t>
            </a:r>
            <a:r>
              <a:rPr lang="ja-JP" altLang="en-US"/>
              <a:t>のお勉強にも</a:t>
            </a:r>
            <a:br>
              <a:rPr lang="en-US" altLang="ja-JP" dirty="0"/>
            </a:br>
            <a:r>
              <a:rPr lang="ja-JP" altLang="en-US"/>
              <a:t>なります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33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9083C-8EC7-634B-9118-EF2262D6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/>
              <a:t>開発したシステム</a:t>
            </a:r>
            <a:r>
              <a:rPr lang="en-US" altLang="ja-JP" dirty="0"/>
              <a:t> 3/3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C00E743-3D68-324F-9AF6-57CF45C85A8A}"/>
              </a:ext>
            </a:extLst>
          </p:cNvPr>
          <p:cNvSpPr txBox="1">
            <a:spLocks/>
          </p:cNvSpPr>
          <p:nvPr/>
        </p:nvSpPr>
        <p:spPr>
          <a:xfrm>
            <a:off x="1685594" y="1436852"/>
            <a:ext cx="8820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endParaRPr lang="en-US" altLang="ja-JP" dirty="0"/>
          </a:p>
          <a:p>
            <a:pPr lvl="2"/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118ADA-737C-5A48-923B-44D82D5E2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55" y="1436852"/>
            <a:ext cx="2485295" cy="537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579ED0C-BD91-6C49-B790-7C7205B4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35" y="1551747"/>
            <a:ext cx="2379112" cy="514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1684E436-829A-D844-A1FA-07629384A88D}"/>
              </a:ext>
            </a:extLst>
          </p:cNvPr>
          <p:cNvSpPr/>
          <p:nvPr/>
        </p:nvSpPr>
        <p:spPr>
          <a:xfrm>
            <a:off x="5134708" y="3221502"/>
            <a:ext cx="2025747" cy="7737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BA55548-DBCA-4B4C-A1F5-81EA2CE8B6AB}"/>
              </a:ext>
            </a:extLst>
          </p:cNvPr>
          <p:cNvSpPr/>
          <p:nvPr/>
        </p:nvSpPr>
        <p:spPr>
          <a:xfrm>
            <a:off x="3038620" y="5804311"/>
            <a:ext cx="573599" cy="7673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339D54A-5E29-5A46-97B8-6777BD2AA633}"/>
              </a:ext>
            </a:extLst>
          </p:cNvPr>
          <p:cNvSpPr/>
          <p:nvPr/>
        </p:nvSpPr>
        <p:spPr>
          <a:xfrm>
            <a:off x="7160455" y="1800665"/>
            <a:ext cx="2485295" cy="524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861E35A-8D8F-6648-BADB-F91C389FD1C2}"/>
              </a:ext>
            </a:extLst>
          </p:cNvPr>
          <p:cNvSpPr/>
          <p:nvPr/>
        </p:nvSpPr>
        <p:spPr>
          <a:xfrm>
            <a:off x="7160454" y="5387337"/>
            <a:ext cx="2485295" cy="1313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C7D35B3-541A-F349-A2B6-98286D8F5784}"/>
              </a:ext>
            </a:extLst>
          </p:cNvPr>
          <p:cNvSpPr/>
          <p:nvPr/>
        </p:nvSpPr>
        <p:spPr>
          <a:xfrm>
            <a:off x="7212037" y="4532588"/>
            <a:ext cx="1017563" cy="292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8E369E4-0D13-AB45-87B8-CBF50F56EE75}"/>
              </a:ext>
            </a:extLst>
          </p:cNvPr>
          <p:cNvSpPr/>
          <p:nvPr/>
        </p:nvSpPr>
        <p:spPr>
          <a:xfrm>
            <a:off x="9136967" y="4558844"/>
            <a:ext cx="386861" cy="292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D1AB74-762C-CC4E-B54A-59D554FFA99C}"/>
              </a:ext>
            </a:extLst>
          </p:cNvPr>
          <p:cNvSpPr/>
          <p:nvPr/>
        </p:nvSpPr>
        <p:spPr>
          <a:xfrm>
            <a:off x="9824919" y="1690688"/>
            <a:ext cx="1832685" cy="10720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レシピの提案も</a:t>
            </a:r>
            <a:br>
              <a:rPr kumimoji="1" lang="en-US" altLang="ja-JP" dirty="0"/>
            </a:br>
            <a:r>
              <a:rPr kumimoji="1" lang="ja-JP" altLang="en-US"/>
              <a:t>します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40F097C-4D50-DA42-AEF5-ED03179DE629}"/>
              </a:ext>
            </a:extLst>
          </p:cNvPr>
          <p:cNvSpPr txBox="1"/>
          <p:nvPr/>
        </p:nvSpPr>
        <p:spPr>
          <a:xfrm>
            <a:off x="9805853" y="2852170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br>
              <a:rPr kumimoji="1" lang="en-US" altLang="ja-JP" dirty="0"/>
            </a:br>
            <a:r>
              <a:rPr kumimoji="1" lang="ja-JP" altLang="en-US"/>
              <a:t>権利に配慮し、</a:t>
            </a:r>
            <a:br>
              <a:rPr kumimoji="1" lang="en-US" altLang="ja-JP" dirty="0"/>
            </a:br>
            <a:r>
              <a:rPr kumimoji="1" lang="ja-JP" altLang="en-US"/>
              <a:t>図形で大部分を</a:t>
            </a:r>
            <a:endParaRPr kumimoji="1" lang="en-US" altLang="ja-JP" dirty="0"/>
          </a:p>
          <a:p>
            <a:r>
              <a:rPr kumimoji="1" lang="ja-JP" altLang="en-US"/>
              <a:t>防いています</a:t>
            </a:r>
          </a:p>
        </p:txBody>
      </p:sp>
    </p:spTree>
    <p:extLst>
      <p:ext uri="{BB962C8B-B14F-4D97-AF65-F5344CB8AC3E}">
        <p14:creationId xmlns:p14="http://schemas.microsoft.com/office/powerpoint/2010/main" val="29654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9083C-8EC7-634B-9118-EF2262D6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/>
              <a:t>DEMO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6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2F17451-0906-4E3F-B304-7D1A34EF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77">
            <a:off x="9811862" y="1233924"/>
            <a:ext cx="1841241" cy="2454988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3895E02-525B-4966-AAC7-AFF15E735453}"/>
              </a:ext>
            </a:extLst>
          </p:cNvPr>
          <p:cNvGrpSpPr/>
          <p:nvPr/>
        </p:nvGrpSpPr>
        <p:grpSpPr>
          <a:xfrm>
            <a:off x="1315972" y="1320799"/>
            <a:ext cx="9560056" cy="2281239"/>
            <a:chOff x="487297" y="1320799"/>
            <a:chExt cx="9560056" cy="2281239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5B96C42F-32D0-4D5E-B162-F1E7D2C3FE14}"/>
                </a:ext>
              </a:extLst>
            </p:cNvPr>
            <p:cNvGrpSpPr/>
            <p:nvPr/>
          </p:nvGrpSpPr>
          <p:grpSpPr>
            <a:xfrm>
              <a:off x="487297" y="1320799"/>
              <a:ext cx="8759956" cy="2281239"/>
              <a:chOff x="1716022" y="1320799"/>
              <a:chExt cx="8759956" cy="2281239"/>
            </a:xfrm>
          </p:grpSpPr>
          <p:pic>
            <p:nvPicPr>
              <p:cNvPr id="5" name="図 4" descr="テキスト&#10;&#10;自動的に生成された説明">
                <a:extLst>
                  <a:ext uri="{FF2B5EF4-FFF2-40B4-BE49-F238E27FC236}">
                    <a16:creationId xmlns:a16="http://schemas.microsoft.com/office/drawing/2014/main" id="{FC8C3C13-7A3D-4B07-80BB-E69C29EF2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3639"/>
              <a:stretch/>
            </p:blipFill>
            <p:spPr>
              <a:xfrm>
                <a:off x="1716022" y="1320799"/>
                <a:ext cx="8759956" cy="2281239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8D40F773-36A2-47D3-9BC1-A2FFA43C3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22735">
                <a:off x="2495804" y="1915437"/>
                <a:ext cx="698972" cy="698972"/>
              </a:xfrm>
              <a:prstGeom prst="rect">
                <a:avLst/>
              </a:prstGeom>
            </p:spPr>
          </p:pic>
        </p:grp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9A52725-C972-403F-8443-C5E838BF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0635">
              <a:off x="8942453" y="2284030"/>
              <a:ext cx="1104900" cy="1104900"/>
            </a:xfrm>
            <a:prstGeom prst="rect">
              <a:avLst/>
            </a:prstGeom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C491574D-E101-4157-AADE-97B4975EA9C6}"/>
              </a:ext>
            </a:extLst>
          </p:cNvPr>
          <p:cNvGrpSpPr/>
          <p:nvPr/>
        </p:nvGrpSpPr>
        <p:grpSpPr>
          <a:xfrm>
            <a:off x="2644970" y="4233036"/>
            <a:ext cx="6501129" cy="940022"/>
            <a:chOff x="2625515" y="3611562"/>
            <a:chExt cx="6501129" cy="940022"/>
          </a:xfrm>
        </p:grpSpPr>
        <p:pic>
          <p:nvPicPr>
            <p:cNvPr id="13" name="図 12" descr="テキスト&#10;&#10;自動的に生成された説明">
              <a:extLst>
                <a:ext uri="{FF2B5EF4-FFF2-40B4-BE49-F238E27FC236}">
                  <a16:creationId xmlns:a16="http://schemas.microsoft.com/office/drawing/2014/main" id="{BA896A70-4CDC-4DCE-A132-2BE75D946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82"/>
            <a:stretch/>
          </p:blipFill>
          <p:spPr>
            <a:xfrm>
              <a:off x="5332309" y="3611562"/>
              <a:ext cx="3794335" cy="940022"/>
            </a:xfrm>
            <a:prstGeom prst="rect">
              <a:avLst/>
            </a:prstGeom>
          </p:spPr>
        </p:pic>
        <p:pic>
          <p:nvPicPr>
            <p:cNvPr id="14" name="図 13" descr="テキスト&#10;&#10;自動的に生成された説明">
              <a:extLst>
                <a:ext uri="{FF2B5EF4-FFF2-40B4-BE49-F238E27FC236}">
                  <a16:creationId xmlns:a16="http://schemas.microsoft.com/office/drawing/2014/main" id="{7080CE2D-B54E-4E9F-B479-6C06E47FF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9" b="54705"/>
            <a:stretch/>
          </p:blipFill>
          <p:spPr>
            <a:xfrm>
              <a:off x="2625515" y="3681119"/>
              <a:ext cx="3794335" cy="655637"/>
            </a:xfrm>
            <a:prstGeom prst="rect">
              <a:avLst/>
            </a:prstGeom>
          </p:spPr>
        </p:pic>
      </p:grpSp>
      <p:pic>
        <p:nvPicPr>
          <p:cNvPr id="18" name="図 17" descr="テキスト, ロゴ&#10;&#10;自動的に生成された説明">
            <a:extLst>
              <a:ext uri="{FF2B5EF4-FFF2-40B4-BE49-F238E27FC236}">
                <a16:creationId xmlns:a16="http://schemas.microsoft.com/office/drawing/2014/main" id="{051C0559-002B-4D5E-87E7-B7D274C91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7" y="3543940"/>
            <a:ext cx="3790953" cy="1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0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177</Words>
  <Application>Microsoft Macintosh PowerPoint</Application>
  <PresentationFormat>ワイド画面</PresentationFormat>
  <Paragraphs>31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はじめに</vt:lpstr>
      <vt:lpstr>開発したシステム 1/3</vt:lpstr>
      <vt:lpstr>開発したシステム 2/3</vt:lpstr>
      <vt:lpstr>開発したシステム 3/3</vt:lpstr>
      <vt:lpstr>DEMO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Danura, Saya (SDNA)</dc:creator>
  <cp:lastModifiedBy>瀬尾 敦生</cp:lastModifiedBy>
  <cp:revision>29</cp:revision>
  <dcterms:created xsi:type="dcterms:W3CDTF">2021-03-21T02:02:30Z</dcterms:created>
  <dcterms:modified xsi:type="dcterms:W3CDTF">2021-03-21T06:54:25Z</dcterms:modified>
</cp:coreProperties>
</file>